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8" r:id="rId2"/>
  </p:sldIdLst>
  <p:sldSz cx="27360563" cy="35999738"/>
  <p:notesSz cx="6858000" cy="9144000"/>
  <p:defaultTextStyle>
    <a:defPPr>
      <a:defRPr lang="es-MX"/>
    </a:defPPr>
    <a:lvl1pPr marL="0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1pPr>
    <a:lvl2pPr marL="1520335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2pPr>
    <a:lvl3pPr marL="3040672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3pPr>
    <a:lvl4pPr marL="4561010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4pPr>
    <a:lvl5pPr marL="6081345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5pPr>
    <a:lvl6pPr marL="7601683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6pPr>
    <a:lvl7pPr marL="9122017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7pPr>
    <a:lvl8pPr marL="10642355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8pPr>
    <a:lvl9pPr marL="12162693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22" d="100"/>
          <a:sy n="22" d="100"/>
        </p:scale>
        <p:origin x="21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5518-A837-4178-B300-D0F3A975964E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1143000"/>
            <a:ext cx="2346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AC1AE-3F1B-4AEB-99C1-D2079152BF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41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1pPr>
    <a:lvl2pPr marL="1520335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2pPr>
    <a:lvl3pPr marL="3040672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3pPr>
    <a:lvl4pPr marL="4561010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4pPr>
    <a:lvl5pPr marL="6081345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5pPr>
    <a:lvl6pPr marL="7601683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6pPr>
    <a:lvl7pPr marL="9122017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7pPr>
    <a:lvl8pPr marL="10642355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8pPr>
    <a:lvl9pPr marL="12162693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1162050"/>
            <a:ext cx="238125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C732-C239-4B6E-9A0F-3280FE576F2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45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42" y="5891626"/>
            <a:ext cx="23256479" cy="12533242"/>
          </a:xfrm>
        </p:spPr>
        <p:txBody>
          <a:bodyPr anchor="b"/>
          <a:lstStyle>
            <a:lvl1pPr algn="ctr">
              <a:defRPr sz="1795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071" y="18908198"/>
            <a:ext cx="20520422" cy="8691601"/>
          </a:xfrm>
        </p:spPr>
        <p:txBody>
          <a:bodyPr/>
          <a:lstStyle>
            <a:lvl1pPr marL="0" indent="0" algn="ctr">
              <a:buNone/>
              <a:defRPr sz="7181"/>
            </a:lvl1pPr>
            <a:lvl2pPr marL="1368034" indent="0" algn="ctr">
              <a:buNone/>
              <a:defRPr sz="5984"/>
            </a:lvl2pPr>
            <a:lvl3pPr marL="2736068" indent="0" algn="ctr">
              <a:buNone/>
              <a:defRPr sz="5386"/>
            </a:lvl3pPr>
            <a:lvl4pPr marL="4104102" indent="0" algn="ctr">
              <a:buNone/>
              <a:defRPr sz="4788"/>
            </a:lvl4pPr>
            <a:lvl5pPr marL="5472135" indent="0" algn="ctr">
              <a:buNone/>
              <a:defRPr sz="4788"/>
            </a:lvl5pPr>
            <a:lvl6pPr marL="6840169" indent="0" algn="ctr">
              <a:buNone/>
              <a:defRPr sz="4788"/>
            </a:lvl6pPr>
            <a:lvl7pPr marL="8208203" indent="0" algn="ctr">
              <a:buNone/>
              <a:defRPr sz="4788"/>
            </a:lvl7pPr>
            <a:lvl8pPr marL="9576237" indent="0" algn="ctr">
              <a:buNone/>
              <a:defRPr sz="4788"/>
            </a:lvl8pPr>
            <a:lvl9pPr marL="10944271" indent="0" algn="ctr">
              <a:buNone/>
              <a:defRPr sz="478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52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13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79905" y="1916653"/>
            <a:ext cx="5899621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1040" y="1916653"/>
            <a:ext cx="17356857" cy="305081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78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2045" y="11183256"/>
            <a:ext cx="23256478" cy="771661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04086" y="20399854"/>
            <a:ext cx="19152393" cy="9199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7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13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89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2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6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0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304-95C5-451C-9BAA-FC56738CA36A}" type="datetimeFigureOut">
              <a:rPr lang="es-MX" smtClean="0"/>
              <a:t>03/11/2022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03B-26CF-498B-B98D-F744F166F79C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1367437" y="16560558"/>
            <a:ext cx="7979869" cy="4510551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540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1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790" y="8974945"/>
            <a:ext cx="23598486" cy="14974888"/>
          </a:xfrm>
        </p:spPr>
        <p:txBody>
          <a:bodyPr anchor="b"/>
          <a:lstStyle>
            <a:lvl1pPr>
              <a:defRPr sz="1795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790" y="24091502"/>
            <a:ext cx="23598486" cy="7874940"/>
          </a:xfrm>
        </p:spPr>
        <p:txBody>
          <a:bodyPr/>
          <a:lstStyle>
            <a:lvl1pPr marL="0" indent="0">
              <a:buNone/>
              <a:defRPr sz="7181">
                <a:solidFill>
                  <a:schemeClr val="tx1"/>
                </a:solidFill>
              </a:defRPr>
            </a:lvl1pPr>
            <a:lvl2pPr marL="1368034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2pPr>
            <a:lvl3pPr marL="2736068" indent="0">
              <a:buNone/>
              <a:defRPr sz="5386">
                <a:solidFill>
                  <a:schemeClr val="tx1">
                    <a:tint val="75000"/>
                  </a:schemeClr>
                </a:solidFill>
              </a:defRPr>
            </a:lvl3pPr>
            <a:lvl4pPr marL="4104102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4pPr>
            <a:lvl5pPr marL="5472135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5pPr>
            <a:lvl6pPr marL="6840169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6pPr>
            <a:lvl7pPr marL="8208203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7pPr>
            <a:lvl8pPr marL="9576237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8pPr>
            <a:lvl9pPr marL="10944271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8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1039" y="9583264"/>
            <a:ext cx="11628239" cy="228415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1285" y="9583264"/>
            <a:ext cx="11628239" cy="228415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78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1916661"/>
            <a:ext cx="23598486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605" y="8824938"/>
            <a:ext cx="11574799" cy="4324966"/>
          </a:xfrm>
        </p:spPr>
        <p:txBody>
          <a:bodyPr anchor="b"/>
          <a:lstStyle>
            <a:lvl1pPr marL="0" indent="0">
              <a:buNone/>
              <a:defRPr sz="7181" b="1"/>
            </a:lvl1pPr>
            <a:lvl2pPr marL="1368034" indent="0">
              <a:buNone/>
              <a:defRPr sz="5984" b="1"/>
            </a:lvl2pPr>
            <a:lvl3pPr marL="2736068" indent="0">
              <a:buNone/>
              <a:defRPr sz="5386" b="1"/>
            </a:lvl3pPr>
            <a:lvl4pPr marL="4104102" indent="0">
              <a:buNone/>
              <a:defRPr sz="4788" b="1"/>
            </a:lvl4pPr>
            <a:lvl5pPr marL="5472135" indent="0">
              <a:buNone/>
              <a:defRPr sz="4788" b="1"/>
            </a:lvl5pPr>
            <a:lvl6pPr marL="6840169" indent="0">
              <a:buNone/>
              <a:defRPr sz="4788" b="1"/>
            </a:lvl6pPr>
            <a:lvl7pPr marL="8208203" indent="0">
              <a:buNone/>
              <a:defRPr sz="4788" b="1"/>
            </a:lvl7pPr>
            <a:lvl8pPr marL="9576237" indent="0">
              <a:buNone/>
              <a:defRPr sz="4788" b="1"/>
            </a:lvl8pPr>
            <a:lvl9pPr marL="10944271" indent="0">
              <a:buNone/>
              <a:defRPr sz="478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4605" y="13149904"/>
            <a:ext cx="11574799" cy="1934152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51287" y="8824938"/>
            <a:ext cx="11631803" cy="4324966"/>
          </a:xfrm>
        </p:spPr>
        <p:txBody>
          <a:bodyPr anchor="b"/>
          <a:lstStyle>
            <a:lvl1pPr marL="0" indent="0">
              <a:buNone/>
              <a:defRPr sz="7181" b="1"/>
            </a:lvl1pPr>
            <a:lvl2pPr marL="1368034" indent="0">
              <a:buNone/>
              <a:defRPr sz="5984" b="1"/>
            </a:lvl2pPr>
            <a:lvl3pPr marL="2736068" indent="0">
              <a:buNone/>
              <a:defRPr sz="5386" b="1"/>
            </a:lvl3pPr>
            <a:lvl4pPr marL="4104102" indent="0">
              <a:buNone/>
              <a:defRPr sz="4788" b="1"/>
            </a:lvl4pPr>
            <a:lvl5pPr marL="5472135" indent="0">
              <a:buNone/>
              <a:defRPr sz="4788" b="1"/>
            </a:lvl5pPr>
            <a:lvl6pPr marL="6840169" indent="0">
              <a:buNone/>
              <a:defRPr sz="4788" b="1"/>
            </a:lvl6pPr>
            <a:lvl7pPr marL="8208203" indent="0">
              <a:buNone/>
              <a:defRPr sz="4788" b="1"/>
            </a:lvl7pPr>
            <a:lvl8pPr marL="9576237" indent="0">
              <a:buNone/>
              <a:defRPr sz="4788" b="1"/>
            </a:lvl8pPr>
            <a:lvl9pPr marL="10944271" indent="0">
              <a:buNone/>
              <a:defRPr sz="478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51287" y="13149904"/>
            <a:ext cx="11631803" cy="1934152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9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7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2399982"/>
            <a:ext cx="8824494" cy="8399939"/>
          </a:xfrm>
        </p:spPr>
        <p:txBody>
          <a:bodyPr anchor="b"/>
          <a:lstStyle>
            <a:lvl1pPr>
              <a:defRPr sz="95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1803" y="5183304"/>
            <a:ext cx="13851285" cy="25583147"/>
          </a:xfrm>
        </p:spPr>
        <p:txBody>
          <a:bodyPr/>
          <a:lstStyle>
            <a:lvl1pPr>
              <a:defRPr sz="9575"/>
            </a:lvl1pPr>
            <a:lvl2pPr>
              <a:defRPr sz="8378"/>
            </a:lvl2pPr>
            <a:lvl3pPr>
              <a:defRPr sz="7181"/>
            </a:lvl3pPr>
            <a:lvl4pPr>
              <a:defRPr sz="5984"/>
            </a:lvl4pPr>
            <a:lvl5pPr>
              <a:defRPr sz="5984"/>
            </a:lvl5pPr>
            <a:lvl6pPr>
              <a:defRPr sz="5984"/>
            </a:lvl6pPr>
            <a:lvl7pPr>
              <a:defRPr sz="5984"/>
            </a:lvl7pPr>
            <a:lvl8pPr>
              <a:defRPr sz="5984"/>
            </a:lvl8pPr>
            <a:lvl9pPr>
              <a:defRPr sz="598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602" y="10799922"/>
            <a:ext cx="8824494" cy="20008190"/>
          </a:xfrm>
        </p:spPr>
        <p:txBody>
          <a:bodyPr/>
          <a:lstStyle>
            <a:lvl1pPr marL="0" indent="0">
              <a:buNone/>
              <a:defRPr sz="4788"/>
            </a:lvl1pPr>
            <a:lvl2pPr marL="1368034" indent="0">
              <a:buNone/>
              <a:defRPr sz="4189"/>
            </a:lvl2pPr>
            <a:lvl3pPr marL="2736068" indent="0">
              <a:buNone/>
              <a:defRPr sz="3591"/>
            </a:lvl3pPr>
            <a:lvl4pPr marL="4104102" indent="0">
              <a:buNone/>
              <a:defRPr sz="2992"/>
            </a:lvl4pPr>
            <a:lvl5pPr marL="5472135" indent="0">
              <a:buNone/>
              <a:defRPr sz="2992"/>
            </a:lvl5pPr>
            <a:lvl6pPr marL="6840169" indent="0">
              <a:buNone/>
              <a:defRPr sz="2992"/>
            </a:lvl6pPr>
            <a:lvl7pPr marL="8208203" indent="0">
              <a:buNone/>
              <a:defRPr sz="2992"/>
            </a:lvl7pPr>
            <a:lvl8pPr marL="9576237" indent="0">
              <a:buNone/>
              <a:defRPr sz="2992"/>
            </a:lvl8pPr>
            <a:lvl9pPr marL="10944271" indent="0">
              <a:buNone/>
              <a:defRPr sz="299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19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2399982"/>
            <a:ext cx="8824494" cy="8399939"/>
          </a:xfrm>
        </p:spPr>
        <p:txBody>
          <a:bodyPr anchor="b"/>
          <a:lstStyle>
            <a:lvl1pPr>
              <a:defRPr sz="95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31803" y="5183304"/>
            <a:ext cx="13851285" cy="25583147"/>
          </a:xfrm>
        </p:spPr>
        <p:txBody>
          <a:bodyPr anchor="t"/>
          <a:lstStyle>
            <a:lvl1pPr marL="0" indent="0">
              <a:buNone/>
              <a:defRPr sz="9575"/>
            </a:lvl1pPr>
            <a:lvl2pPr marL="1368034" indent="0">
              <a:buNone/>
              <a:defRPr sz="8378"/>
            </a:lvl2pPr>
            <a:lvl3pPr marL="2736068" indent="0">
              <a:buNone/>
              <a:defRPr sz="7181"/>
            </a:lvl3pPr>
            <a:lvl4pPr marL="4104102" indent="0">
              <a:buNone/>
              <a:defRPr sz="5984"/>
            </a:lvl4pPr>
            <a:lvl5pPr marL="5472135" indent="0">
              <a:buNone/>
              <a:defRPr sz="5984"/>
            </a:lvl5pPr>
            <a:lvl6pPr marL="6840169" indent="0">
              <a:buNone/>
              <a:defRPr sz="5984"/>
            </a:lvl6pPr>
            <a:lvl7pPr marL="8208203" indent="0">
              <a:buNone/>
              <a:defRPr sz="5984"/>
            </a:lvl7pPr>
            <a:lvl8pPr marL="9576237" indent="0">
              <a:buNone/>
              <a:defRPr sz="5984"/>
            </a:lvl8pPr>
            <a:lvl9pPr marL="10944271" indent="0">
              <a:buNone/>
              <a:defRPr sz="598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602" y="10799922"/>
            <a:ext cx="8824494" cy="20008190"/>
          </a:xfrm>
        </p:spPr>
        <p:txBody>
          <a:bodyPr/>
          <a:lstStyle>
            <a:lvl1pPr marL="0" indent="0">
              <a:buNone/>
              <a:defRPr sz="4788"/>
            </a:lvl1pPr>
            <a:lvl2pPr marL="1368034" indent="0">
              <a:buNone/>
              <a:defRPr sz="4189"/>
            </a:lvl2pPr>
            <a:lvl3pPr marL="2736068" indent="0">
              <a:buNone/>
              <a:defRPr sz="3591"/>
            </a:lvl3pPr>
            <a:lvl4pPr marL="4104102" indent="0">
              <a:buNone/>
              <a:defRPr sz="2992"/>
            </a:lvl4pPr>
            <a:lvl5pPr marL="5472135" indent="0">
              <a:buNone/>
              <a:defRPr sz="2992"/>
            </a:lvl5pPr>
            <a:lvl6pPr marL="6840169" indent="0">
              <a:buNone/>
              <a:defRPr sz="2992"/>
            </a:lvl6pPr>
            <a:lvl7pPr marL="8208203" indent="0">
              <a:buNone/>
              <a:defRPr sz="2992"/>
            </a:lvl7pPr>
            <a:lvl8pPr marL="9576237" indent="0">
              <a:buNone/>
              <a:defRPr sz="2992"/>
            </a:lvl8pPr>
            <a:lvl9pPr marL="10944271" indent="0">
              <a:buNone/>
              <a:defRPr sz="299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11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1039" y="1916661"/>
            <a:ext cx="235984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1039" y="9583264"/>
            <a:ext cx="235984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1039" y="33366432"/>
            <a:ext cx="615612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4283-AFAC-47E7-AB29-FE85C0E27347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3187" y="33366432"/>
            <a:ext cx="923419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23397" y="33366432"/>
            <a:ext cx="615612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65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2736068" rtl="0" eaLnBrk="1" latinLnBrk="0" hangingPunct="1">
        <a:lnSpc>
          <a:spcPct val="90000"/>
        </a:lnSpc>
        <a:spcBef>
          <a:spcPct val="0"/>
        </a:spcBef>
        <a:buNone/>
        <a:defRPr sz="13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4017" indent="-684017" algn="l" defTabSz="2736068" rtl="0" eaLnBrk="1" latinLnBrk="0" hangingPunct="1">
        <a:lnSpc>
          <a:spcPct val="90000"/>
        </a:lnSpc>
        <a:spcBef>
          <a:spcPts val="2992"/>
        </a:spcBef>
        <a:buFont typeface="Arial" panose="020B0604020202020204" pitchFamily="34" charset="0"/>
        <a:buChar char="•"/>
        <a:defRPr sz="8378" kern="1200">
          <a:solidFill>
            <a:schemeClr val="tx1"/>
          </a:solidFill>
          <a:latin typeface="+mn-lt"/>
          <a:ea typeface="+mn-ea"/>
          <a:cs typeface="+mn-cs"/>
        </a:defRPr>
      </a:lvl1pPr>
      <a:lvl2pPr marL="2052051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7181" kern="1200">
          <a:solidFill>
            <a:schemeClr val="tx1"/>
          </a:solidFill>
          <a:latin typeface="+mn-lt"/>
          <a:ea typeface="+mn-ea"/>
          <a:cs typeface="+mn-cs"/>
        </a:defRPr>
      </a:lvl2pPr>
      <a:lvl3pPr marL="3420085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984" kern="1200">
          <a:solidFill>
            <a:schemeClr val="tx1"/>
          </a:solidFill>
          <a:latin typeface="+mn-lt"/>
          <a:ea typeface="+mn-ea"/>
          <a:cs typeface="+mn-cs"/>
        </a:defRPr>
      </a:lvl3pPr>
      <a:lvl4pPr marL="4788118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4pPr>
      <a:lvl5pPr marL="6156152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5pPr>
      <a:lvl6pPr marL="7524186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6pPr>
      <a:lvl7pPr marL="8892220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7pPr>
      <a:lvl8pPr marL="10260254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8pPr>
      <a:lvl9pPr marL="11628288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034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2pPr>
      <a:lvl3pPr marL="2736068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3pPr>
      <a:lvl4pPr marL="4104102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4pPr>
      <a:lvl5pPr marL="5472135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5pPr>
      <a:lvl6pPr marL="6840169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6pPr>
      <a:lvl7pPr marL="8208203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7pPr>
      <a:lvl8pPr marL="9576237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8pPr>
      <a:lvl9pPr marL="10944271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errar llave 22"/>
          <p:cNvSpPr/>
          <p:nvPr/>
        </p:nvSpPr>
        <p:spPr>
          <a:xfrm>
            <a:off x="27986358" y="270318"/>
            <a:ext cx="1026042" cy="303318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184" dirty="0"/>
          </a:p>
        </p:txBody>
      </p:sp>
      <p:sp>
        <p:nvSpPr>
          <p:cNvPr id="24" name="Rectángulo 23"/>
          <p:cNvSpPr/>
          <p:nvPr/>
        </p:nvSpPr>
        <p:spPr>
          <a:xfrm>
            <a:off x="29465364" y="1663482"/>
            <a:ext cx="11187869" cy="3140251"/>
          </a:xfrm>
          <a:prstGeom prst="rect">
            <a:avLst/>
          </a:prstGeom>
          <a:noFill/>
        </p:spPr>
        <p:txBody>
          <a:bodyPr wrap="none" lIns="111029" tIns="55515" rIns="111029" bIns="55515">
            <a:spAutoFit/>
          </a:bodyPr>
          <a:lstStyle/>
          <a:p>
            <a:r>
              <a:rPr lang="es-ES" sz="6559" dirty="0">
                <a:ln w="0"/>
              </a:rPr>
              <a:t>1.-No sobrepasar esta área</a:t>
            </a:r>
          </a:p>
          <a:p>
            <a:r>
              <a:rPr lang="es-ES" sz="6559" dirty="0">
                <a:ln w="0"/>
              </a:rPr>
              <a:t>2.-</a:t>
            </a:r>
            <a:r>
              <a:rPr lang="es-ES" sz="6559" b="1" dirty="0">
                <a:ln w="0"/>
              </a:rPr>
              <a:t>Revisa ortografía</a:t>
            </a:r>
            <a:r>
              <a:rPr lang="es-ES" sz="6559" dirty="0">
                <a:ln w="0"/>
              </a:rPr>
              <a:t>  y acentúa </a:t>
            </a:r>
          </a:p>
          <a:p>
            <a:r>
              <a:rPr lang="es-ES" sz="6559" dirty="0">
                <a:ln w="0"/>
              </a:rPr>
              <a:t>     mayúsculas.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22DCF9-A1B0-7596-CB6C-75453CE0B13B}"/>
              </a:ext>
            </a:extLst>
          </p:cNvPr>
          <p:cNvSpPr/>
          <p:nvPr/>
        </p:nvSpPr>
        <p:spPr>
          <a:xfrm>
            <a:off x="0" y="3744333"/>
            <a:ext cx="27360563" cy="1870160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5712" b="1" dirty="0">
                <a:ln w="0"/>
                <a:solidFill>
                  <a:srgbClr val="700000"/>
                </a:solidFill>
              </a:rPr>
              <a:t>TÍTULO (</a:t>
            </a:r>
            <a:r>
              <a:rPr lang="es-MX" sz="5712" dirty="0">
                <a:ln w="0"/>
                <a:solidFill>
                  <a:srgbClr val="700000"/>
                </a:solidFill>
              </a:rPr>
              <a:t>nombre con el que fue inscrito el proyecto. </a:t>
            </a:r>
          </a:p>
          <a:p>
            <a:pPr algn="ctr"/>
            <a:r>
              <a:rPr lang="es-MX" sz="5712" dirty="0">
                <a:ln w="0"/>
                <a:solidFill>
                  <a:srgbClr val="700000"/>
                </a:solidFill>
              </a:rPr>
              <a:t>Formato centrado. Nombres largos tamaño mínimo 40)</a:t>
            </a:r>
            <a:endParaRPr lang="es-MX" sz="5712" b="1" dirty="0">
              <a:ln w="0"/>
              <a:solidFill>
                <a:srgbClr val="70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3B7D07-522E-DF3E-20B7-AA0B6F7AF94E}"/>
              </a:ext>
            </a:extLst>
          </p:cNvPr>
          <p:cNvSpPr/>
          <p:nvPr/>
        </p:nvSpPr>
        <p:spPr>
          <a:xfrm>
            <a:off x="0" y="6485191"/>
            <a:ext cx="27360563" cy="5045709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857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PARTICIPANTES:</a:t>
            </a:r>
          </a:p>
          <a:p>
            <a:pPr algn="ctr"/>
            <a:r>
              <a:rPr lang="es-ES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Ejemplo Erik Balderas González</a:t>
            </a:r>
          </a:p>
          <a:p>
            <a:pPr algn="ctr"/>
            <a:r>
              <a:rPr lang="es-MX" sz="4372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Calibri, tamaño 32 Negrita, centrado</a:t>
            </a:r>
            <a:r>
              <a:rPr lang="es-MX" sz="4372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/>
            <a:endParaRPr lang="es-MX" sz="4372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4857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ASESOR(ES): </a:t>
            </a:r>
            <a:r>
              <a:rPr lang="es-MX" sz="4857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Lic</a:t>
            </a:r>
            <a:r>
              <a:rPr lang="es-ES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. Adolfo Román Armenta Hernández </a:t>
            </a:r>
          </a:p>
          <a:p>
            <a:pPr algn="ctr"/>
            <a:r>
              <a:rPr lang="es-ES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(incluir grado académico,</a:t>
            </a:r>
            <a:r>
              <a:rPr lang="es-MX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Calibri tamaño 43 Negrita, centrado</a:t>
            </a:r>
            <a:r>
              <a:rPr lang="es-MX" sz="4372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s-ES" sz="4857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B4092E-EC37-E433-3EDD-A9FDEC49E925}"/>
              </a:ext>
            </a:extLst>
          </p:cNvPr>
          <p:cNvSpPr/>
          <p:nvPr/>
        </p:nvSpPr>
        <p:spPr>
          <a:xfrm>
            <a:off x="1099068" y="12077685"/>
            <a:ext cx="11929890" cy="2654092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OBJETIVO</a:t>
            </a:r>
          </a:p>
          <a:p>
            <a:pPr algn="just"/>
            <a:r>
              <a:rPr lang="es-MX" sz="3887" dirty="0">
                <a:ln w="0"/>
              </a:rPr>
              <a:t>Meta o propósito a alcanzar, deberá resumir los objetivos específicos. </a:t>
            </a:r>
            <a:r>
              <a:rPr lang="es-MX" sz="3887" i="1" dirty="0">
                <a:ln w="0"/>
              </a:rPr>
              <a:t>Calibri tamaño 28 Normal.</a:t>
            </a:r>
          </a:p>
          <a:p>
            <a:pPr algn="just"/>
            <a:endParaRPr lang="es-ES" sz="4372" dirty="0">
              <a:ln w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F7C575-48C9-EBD9-F999-495218D81C12}"/>
              </a:ext>
            </a:extLst>
          </p:cNvPr>
          <p:cNvSpPr/>
          <p:nvPr/>
        </p:nvSpPr>
        <p:spPr>
          <a:xfrm>
            <a:off x="14115674" y="12208880"/>
            <a:ext cx="12097273" cy="3850445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PROPUESTA DE VALOR</a:t>
            </a:r>
          </a:p>
          <a:p>
            <a:pPr algn="just"/>
            <a:r>
              <a:rPr lang="es-MX" sz="3887" dirty="0">
                <a:ln w="0"/>
              </a:rPr>
              <a:t>Describe el por qué los clientes prefieren un (producto, proceso o servicio) sobre otros. Es un conjunto de beneficios que se ofrece a sus consumidores, </a:t>
            </a:r>
            <a:r>
              <a:rPr lang="es-MX" sz="3887" i="1" dirty="0">
                <a:ln w="0"/>
              </a:rPr>
              <a:t>Calibri tamaño 28 Normal. </a:t>
            </a:r>
          </a:p>
          <a:p>
            <a:pPr algn="just"/>
            <a:endParaRPr lang="es-ES" sz="4372" dirty="0">
              <a:ln w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F1822A6-2E0D-8186-7FF4-C210F5FA695B}"/>
              </a:ext>
            </a:extLst>
          </p:cNvPr>
          <p:cNvSpPr/>
          <p:nvPr/>
        </p:nvSpPr>
        <p:spPr>
          <a:xfrm>
            <a:off x="1027987" y="21469179"/>
            <a:ext cx="11954068" cy="2165625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600" b="1" dirty="0">
                <a:ln w="0"/>
              </a:rPr>
              <a:t>RESUMEN</a:t>
            </a:r>
            <a:endParaRPr lang="es-MX" sz="4857" b="1" dirty="0">
              <a:ln w="0"/>
            </a:endParaRPr>
          </a:p>
          <a:p>
            <a:pPr algn="just"/>
            <a:r>
              <a:rPr lang="es-MX" sz="4372" dirty="0">
                <a:ln w="0"/>
              </a:rPr>
              <a:t>Objetivos justificación y e introducción a los resultados </a:t>
            </a:r>
            <a:endParaRPr lang="es-ES" sz="4857" dirty="0">
              <a:ln w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22F757-ED24-2279-8B9C-DC9FFE21E665}"/>
              </a:ext>
            </a:extLst>
          </p:cNvPr>
          <p:cNvSpPr/>
          <p:nvPr/>
        </p:nvSpPr>
        <p:spPr>
          <a:xfrm>
            <a:off x="1147621" y="15197362"/>
            <a:ext cx="11825688" cy="574905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164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Inserta una imagen descriptiva del proyecto.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1D6DD6-73EE-87AD-60EC-28953D0C2CBE}"/>
              </a:ext>
            </a:extLst>
          </p:cNvPr>
          <p:cNvSpPr/>
          <p:nvPr/>
        </p:nvSpPr>
        <p:spPr>
          <a:xfrm>
            <a:off x="1098979" y="29507037"/>
            <a:ext cx="11825688" cy="53551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164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Inserta una imagen de la metodología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9EBEE41-636D-1640-7E0A-08983FCF5C8E}"/>
              </a:ext>
            </a:extLst>
          </p:cNvPr>
          <p:cNvSpPr/>
          <p:nvPr/>
        </p:nvSpPr>
        <p:spPr>
          <a:xfrm>
            <a:off x="14244213" y="21037023"/>
            <a:ext cx="12277525" cy="78253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164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Inserta una imagen, gráfica, tabla o estadísticas que hagan referencia a los resultados obtenidos.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A3569CF-EA10-4F24-B4D2-DA862826EFD7}"/>
              </a:ext>
            </a:extLst>
          </p:cNvPr>
          <p:cNvSpPr/>
          <p:nvPr/>
        </p:nvSpPr>
        <p:spPr>
          <a:xfrm>
            <a:off x="14244213" y="16890985"/>
            <a:ext cx="11954068" cy="3177633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RESULTADOS</a:t>
            </a:r>
          </a:p>
          <a:p>
            <a:pPr algn="just"/>
            <a:r>
              <a:rPr lang="es-ES" sz="3887" i="1" dirty="0">
                <a:ln w="0"/>
              </a:rPr>
              <a:t>Debe contener una información precisa de los datos obtenidos, los resultados principales del estudio o análisis del </a:t>
            </a:r>
            <a:r>
              <a:rPr lang="es-MX" sz="3887" i="1" dirty="0">
                <a:ln w="0"/>
              </a:rPr>
              <a:t>producto, proceso o servicio. Calibri tamaño 28 Normal. </a:t>
            </a:r>
            <a:endParaRPr lang="es-ES" sz="4372" i="1" dirty="0">
              <a:ln w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6849AC-9CD2-7C19-D432-EA764EF7DEFD}"/>
              </a:ext>
            </a:extLst>
          </p:cNvPr>
          <p:cNvSpPr/>
          <p:nvPr/>
        </p:nvSpPr>
        <p:spPr>
          <a:xfrm>
            <a:off x="1180387" y="26832300"/>
            <a:ext cx="11954068" cy="2279824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600" b="1" dirty="0">
                <a:ln w="0"/>
              </a:rPr>
              <a:t>METODOLOGIA</a:t>
            </a:r>
            <a:endParaRPr lang="es-MX" sz="4857" b="1" dirty="0">
              <a:ln w="0"/>
            </a:endParaRPr>
          </a:p>
          <a:p>
            <a:pPr algn="just"/>
            <a:r>
              <a:rPr lang="es-MX" sz="4372" dirty="0">
                <a:ln w="0"/>
              </a:rPr>
              <a:t>Descripción de los pasos de la metodología </a:t>
            </a:r>
          </a:p>
          <a:p>
            <a:pPr algn="just"/>
            <a:endParaRPr lang="es-ES" sz="4857" dirty="0">
              <a:ln w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B282AF3-7230-E4F0-21DF-5D16105D00CC}"/>
              </a:ext>
            </a:extLst>
          </p:cNvPr>
          <p:cNvSpPr/>
          <p:nvPr/>
        </p:nvSpPr>
        <p:spPr>
          <a:xfrm>
            <a:off x="14405941" y="30120058"/>
            <a:ext cx="11954068" cy="3177633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CONCLUSIONES</a:t>
            </a:r>
          </a:p>
          <a:p>
            <a:pPr algn="just"/>
            <a:r>
              <a:rPr lang="es-ES" sz="3887" dirty="0">
                <a:ln w="0"/>
              </a:rPr>
              <a:t>Debe contener una información precisa de los datos obtenidos, los resultados principales del estudio o análisis del </a:t>
            </a:r>
            <a:r>
              <a:rPr lang="es-MX" sz="3887" dirty="0">
                <a:ln w="0"/>
              </a:rPr>
              <a:t>producto, proceso o servicio. </a:t>
            </a:r>
            <a:r>
              <a:rPr lang="es-MX" sz="3887" i="1" dirty="0">
                <a:ln w="0"/>
              </a:rPr>
              <a:t>Calibri tamaño 38 Normal.</a:t>
            </a:r>
            <a:endParaRPr lang="es-ES" sz="4372" i="1" dirty="0">
              <a:ln w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17D11EC-C1C3-0023-473E-656E88D2C4B5}"/>
              </a:ext>
            </a:extLst>
          </p:cNvPr>
          <p:cNvSpPr/>
          <p:nvPr/>
        </p:nvSpPr>
        <p:spPr>
          <a:xfrm>
            <a:off x="1027987" y="23776950"/>
            <a:ext cx="11954068" cy="1492813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600" b="1" dirty="0">
                <a:ln w="0"/>
              </a:rPr>
              <a:t>INTRODUCCIÓN</a:t>
            </a:r>
            <a:endParaRPr lang="es-MX" sz="4857" b="1" dirty="0">
              <a:ln w="0"/>
            </a:endParaRPr>
          </a:p>
          <a:p>
            <a:pPr algn="just"/>
            <a:r>
              <a:rPr lang="es-MX" sz="4372" dirty="0">
                <a:ln w="0"/>
              </a:rPr>
              <a:t>Introducción a la investigación…</a:t>
            </a:r>
            <a:endParaRPr lang="es-ES" sz="4857" dirty="0">
              <a:ln w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771C501-6BF8-E9A6-ED31-6AC8525CDDC7}"/>
              </a:ext>
            </a:extLst>
          </p:cNvPr>
          <p:cNvSpPr/>
          <p:nvPr/>
        </p:nvSpPr>
        <p:spPr>
          <a:xfrm>
            <a:off x="21925268" y="1"/>
            <a:ext cx="5435295" cy="56144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4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DE INSTITUCIÓN</a:t>
            </a:r>
          </a:p>
          <a:p>
            <a:pPr algn="ctr"/>
            <a:r>
              <a:rPr lang="es-MX" sz="5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Quitar recuadro</a:t>
            </a:r>
          </a:p>
        </p:txBody>
      </p:sp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968BF05-6AF9-E0FC-CD4E-425AC037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356" y="659096"/>
            <a:ext cx="1987925" cy="20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4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247</Words>
  <Application>Microsoft Office PowerPoint</Application>
  <PresentationFormat>Personalizado</PresentationFormat>
  <Paragraphs>35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 Balderas G</dc:creator>
  <cp:lastModifiedBy>ERIK BALDERAS GONZALEZ</cp:lastModifiedBy>
  <cp:revision>6</cp:revision>
  <dcterms:created xsi:type="dcterms:W3CDTF">2018-10-17T21:15:57Z</dcterms:created>
  <dcterms:modified xsi:type="dcterms:W3CDTF">2022-11-03T19:12:24Z</dcterms:modified>
</cp:coreProperties>
</file>